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008B"/>
    <a:srgbClr val="00A7EB"/>
    <a:srgbClr val="9BBB5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00" autoAdjust="0"/>
  </p:normalViewPr>
  <p:slideViewPr>
    <p:cSldViewPr snapToGrid="0" snapToObjects="1">
      <p:cViewPr varScale="1">
        <p:scale>
          <a:sx n="63" d="100"/>
          <a:sy n="63" d="100"/>
        </p:scale>
        <p:origin x="2438" y="4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99EFA-4960-E749-9BCF-4F3BD8555280}" type="datetimeFigureOut">
              <a:rPr lang="en-US" smtClean="0"/>
              <a:t>11/17/2020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5A0C3-C73D-0F40-B227-081377762D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251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8846E-990B-5E45-916B-8932D000DDB3}" type="datetimeFigureOut">
              <a:rPr lang="en-US" smtClean="0"/>
              <a:t>11/17/2020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08A02-9FE2-5E46-A256-BF733655E0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1440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4353C-93A2-7548-972F-F0F5036C10AB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52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2653-767A-EB48-8B92-42A48CA01E45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97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FAA9D-0B5F-1647-97AD-BD9323FEF273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34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2977E-ADA4-544F-9579-200281E40B3F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84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1676-C05A-C944-B2F9-0BF6F72C4845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37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F5C6-208D-7244-8C16-66A1D572914B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17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4573-867D-C84D-B34B-D908EAFB74AD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0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66D8A-3A55-4D4C-9295-FBC6988A81EB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24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08BBE-E772-0A4E-8113-EE5B75552D27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37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20FEA-2D8D-F14A-B9CC-32C703BA8870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C7BF8-E045-974B-91E2-A10F28C77DEE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3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99BF-F15F-1E47-B38B-1B860978973D}" type="datetime1">
              <a:rPr lang="en-GB" smtClean="0"/>
              <a:t>17/11/2020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95020-A594-554B-8467-43F232756D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66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://www.skystem.com/awards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F1B0B28D-AC86-4EDB-8D90-653A647E00E9}"/>
              </a:ext>
            </a:extLst>
          </p:cNvPr>
          <p:cNvSpPr/>
          <p:nvPr/>
        </p:nvSpPr>
        <p:spPr>
          <a:xfrm>
            <a:off x="382594" y="345988"/>
            <a:ext cx="6061151" cy="455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182"/>
              </a:spcAft>
            </a:pPr>
            <a:r>
              <a:rPr lang="en-US" sz="2382" dirty="0">
                <a:solidFill>
                  <a:srgbClr val="444444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Recent Accolades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76E276D-CD53-4DE0-9238-E05CD53CF921}"/>
              </a:ext>
            </a:extLst>
          </p:cNvPr>
          <p:cNvCxnSpPr>
            <a:cxnSpLocks/>
          </p:cNvCxnSpPr>
          <p:nvPr/>
        </p:nvCxnSpPr>
        <p:spPr>
          <a:xfrm>
            <a:off x="452245" y="900926"/>
            <a:ext cx="5995578" cy="0"/>
          </a:xfrm>
          <a:prstGeom prst="line">
            <a:avLst/>
          </a:prstGeom>
          <a:ln w="28575">
            <a:solidFill>
              <a:srgbClr val="EC00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 descr="https://skystem.com/wp-content/uploads/2019/07/top-performer.png">
            <a:extLst>
              <a:ext uri="{FF2B5EF4-FFF2-40B4-BE49-F238E27FC236}">
                <a16:creationId xmlns:a16="http://schemas.microsoft.com/office/drawing/2014/main" id="{C53C9EC4-DBFE-4CDA-A73C-2CAD4D0B9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6494" y="7427869"/>
            <a:ext cx="956026" cy="95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67CB1B9-E983-49F4-815C-7CCF056E8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056" y="7468853"/>
            <a:ext cx="4963553" cy="94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70" b="1" dirty="0">
                <a:latin typeface="Cambria" panose="02040503050406030204" pitchFamily="18" charset="0"/>
                <a:ea typeface="Cambria" panose="02040503050406030204" pitchFamily="18" charset="0"/>
              </a:rPr>
              <a:t>SkyStem’s Close Management Software Named Top Performer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99" dirty="0">
                <a:solidFill>
                  <a:srgbClr val="444444"/>
                </a:solidFill>
                <a:latin typeface="+mj-lt"/>
              </a:rPr>
              <a:t>SkyStem is excited to announce being named a 2019 Top Performer in the financial close management software category by FeaturedCustomers. </a:t>
            </a:r>
            <a:endParaRPr lang="en-US" altLang="en-US" sz="1199" dirty="0"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6E2B07-8900-4621-A8F0-FD571D590E43}"/>
              </a:ext>
            </a:extLst>
          </p:cNvPr>
          <p:cNvSpPr/>
          <p:nvPr/>
        </p:nvSpPr>
        <p:spPr>
          <a:xfrm>
            <a:off x="100855" y="8762564"/>
            <a:ext cx="6656293" cy="22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74" dirty="0">
                <a:latin typeface="+mj-lt"/>
                <a:ea typeface="Cambria" panose="02040503050406030204" pitchFamily="18" charset="0"/>
              </a:rPr>
              <a:t>Visit Our Website for More Information: </a:t>
            </a:r>
            <a:r>
              <a:rPr lang="en-US" sz="874" dirty="0">
                <a:latin typeface="+mj-lt"/>
                <a:ea typeface="Cambria" panose="02040503050406030204" pitchFamily="18" charset="0"/>
                <a:hlinkClick r:id="rId3"/>
              </a:rPr>
              <a:t>www.skystem.com/awards</a:t>
            </a:r>
            <a:endParaRPr lang="en-US" sz="874" dirty="0">
              <a:latin typeface="+mj-lt"/>
              <a:ea typeface="Cambria" panose="020405030504060302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285DFD23-050A-47ED-82FE-C70E582B856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0040" y="6773366"/>
            <a:ext cx="892721" cy="520891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D28891B7-3FD1-492F-98F7-B3E952A70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137" y="6669451"/>
            <a:ext cx="4895841" cy="7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Finance Close Management Provider of the Year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SkyStem wins two ACQ awards which celebrate outstanding companies and individuals as nominated and chosen by the industry itself.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6DE3853C-10E9-4FEF-8821-F870D3ABB953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554" y="5694609"/>
            <a:ext cx="943207" cy="914911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A626EE5-3EEC-4D89-B0D9-0EE8F1ED2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136" y="5762612"/>
            <a:ext cx="4895841" cy="7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Steve Awards® Company of the Year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SkyStem wins silver award for 2019 Company of the Year in the software category at the 16</a:t>
            </a:r>
            <a:r>
              <a:rPr lang="en-US" sz="1204" baseline="30000" dirty="0">
                <a:latin typeface="+mj-lt"/>
              </a:rPr>
              <a:t>th</a:t>
            </a:r>
            <a:r>
              <a:rPr lang="en-US" sz="1204" dirty="0">
                <a:latin typeface="+mj-lt"/>
              </a:rPr>
              <a:t> Annual International Business Awards®.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B9356D-29A9-4982-BDA7-3632FF1F75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746" y="2034959"/>
            <a:ext cx="857667" cy="558606"/>
          </a:xfrm>
          <a:prstGeom prst="rect">
            <a:avLst/>
          </a:prstGeom>
        </p:spPr>
      </p:pic>
      <p:pic>
        <p:nvPicPr>
          <p:cNvPr id="6" name="Picture 5" descr="A picture containing pie chart&#10;&#10;Description automatically generated">
            <a:extLst>
              <a:ext uri="{FF2B5EF4-FFF2-40B4-BE49-F238E27FC236}">
                <a16:creationId xmlns:a16="http://schemas.microsoft.com/office/drawing/2014/main" id="{C40ECACF-922E-43B6-85B0-3F91CD32798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57591"/>
          <a:stretch/>
        </p:blipFill>
        <p:spPr>
          <a:xfrm>
            <a:off x="480040" y="1124278"/>
            <a:ext cx="892721" cy="753060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3DB5E75C-1612-4263-B758-E4B970BC90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040" y="4966189"/>
            <a:ext cx="887464" cy="510337"/>
          </a:xfrm>
          <a:prstGeom prst="rect">
            <a:avLst/>
          </a:prstGeom>
        </p:spPr>
      </p:pic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8325681-F904-402C-AE29-69F4CB4BAAF5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r="66249"/>
          <a:stretch/>
        </p:blipFill>
        <p:spPr>
          <a:xfrm>
            <a:off x="434223" y="3859583"/>
            <a:ext cx="919818" cy="910579"/>
          </a:xfrm>
          <a:prstGeom prst="flowChartConnector">
            <a:avLst/>
          </a:prstGeom>
        </p:spPr>
      </p:pic>
      <p:pic>
        <p:nvPicPr>
          <p:cNvPr id="13" name="Picture 12" descr="A picture containing logo&#10;&#10;Description automatically generated">
            <a:extLst>
              <a:ext uri="{FF2B5EF4-FFF2-40B4-BE49-F238E27FC236}">
                <a16:creationId xmlns:a16="http://schemas.microsoft.com/office/drawing/2014/main" id="{E0BBAB16-7B5A-4CA7-A9BC-D2B15BB7CB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2852" y="2801571"/>
            <a:ext cx="718926" cy="930695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BE91C2F-3752-47DE-919D-47A6D782B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9" y="1104838"/>
            <a:ext cx="4895841" cy="7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Best Financial Close Management Software Provider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Corporate Vision Magazine announced SkyStem as the winner of Best Financial Close Management Software Provider in 2020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E31F33-90FC-490B-9516-2A115E6F5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9" y="1906011"/>
            <a:ext cx="4895841" cy="923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Top FinTech Solution Provider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CFO Tech Outlook honors SkyStem in 2020 as a Top FinTech Solution Provider of the Year, joining other best-in-class software providers on the coveted list.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C411B1-B3A7-4154-BB49-5FD49A091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9" y="2884489"/>
            <a:ext cx="4895841" cy="7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Woman Owned Business of the Year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SkyStem win Gold in the Woman Owned Business of the Year category at the 5</a:t>
            </a:r>
            <a:r>
              <a:rPr lang="en-US" sz="1204" baseline="30000" dirty="0">
                <a:latin typeface="+mj-lt"/>
              </a:rPr>
              <a:t>th</a:t>
            </a:r>
            <a:r>
              <a:rPr lang="en-US" sz="1204" dirty="0">
                <a:latin typeface="+mj-lt"/>
              </a:rPr>
              <a:t> Annual 2020 One Plant Awards.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CE8FB3-DA1D-4813-AEF8-ACB1D16F6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9" y="3924238"/>
            <a:ext cx="4895841" cy="7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Best Account Reconciliation Software Provider 2020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Acquisition International honors SkyStem as winner of Best Account Reconciliation Software Provider in 2020.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8891E7-ABD9-4CAF-A25F-60AF1ABD4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4959" y="4841686"/>
            <a:ext cx="4895841" cy="737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8309" tIns="39154" rIns="78309" bIns="39154" numCol="1" anchor="ctr" anchorCtr="0" compatLnSpc="1">
            <a:prstTxWarp prst="textNoShape">
              <a:avLst/>
            </a:prstTxWarp>
            <a:spAutoFit/>
          </a:bodyPr>
          <a:lstStyle/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359" b="1" dirty="0">
                <a:latin typeface="Cambria" panose="02040503050406030204" pitchFamily="18" charset="0"/>
                <a:ea typeface="Cambria" panose="02040503050406030204" pitchFamily="18" charset="0"/>
              </a:rPr>
              <a:t>Best Month-End Close and Reconciliation Solution</a:t>
            </a:r>
          </a:p>
          <a:p>
            <a:pPr defTabSz="78317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514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204" dirty="0">
                <a:latin typeface="+mj-lt"/>
              </a:rPr>
              <a:t>SkyStem wins recognition as Best Month-End Close and Reconciliation Solution by Wealth and Finance International in 2020.</a:t>
            </a:r>
          </a:p>
        </p:txBody>
      </p:sp>
    </p:spTree>
    <p:extLst>
      <p:ext uri="{BB962C8B-B14F-4D97-AF65-F5344CB8AC3E}">
        <p14:creationId xmlns:p14="http://schemas.microsoft.com/office/powerpoint/2010/main" val="2987490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13707</TotalTime>
  <Words>226</Words>
  <Application>Microsoft Office PowerPoint</Application>
  <PresentationFormat>Letter Paper (8.5x11 in)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</dc:creator>
  <cp:lastModifiedBy>Nancy Tso</cp:lastModifiedBy>
  <cp:revision>206</cp:revision>
  <dcterms:created xsi:type="dcterms:W3CDTF">2017-04-18T13:59:23Z</dcterms:created>
  <dcterms:modified xsi:type="dcterms:W3CDTF">2020-11-17T18:41:57Z</dcterms:modified>
</cp:coreProperties>
</file>